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 id="270" r:id="rId13"/>
    <p:sldId id="267" r:id="rId14"/>
    <p:sldId id="272" r:id="rId15"/>
    <p:sldId id="271" r:id="rId16"/>
    <p:sldId id="275" r:id="rId17"/>
    <p:sldId id="274" r:id="rId18"/>
    <p:sldId id="273" r:id="rId19"/>
    <p:sldId id="276" r:id="rId20"/>
    <p:sldId id="279" r:id="rId21"/>
    <p:sldId id="281" r:id="rId22"/>
    <p:sldId id="280" r:id="rId23"/>
    <p:sldId id="277"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50" d="100"/>
          <a:sy n="50" d="100"/>
        </p:scale>
        <p:origin x="48"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iblehub.com/isv/joshua/1.htm" TargetMode="External"/><Relationship Id="rId2" Type="http://schemas.openxmlformats.org/officeDocument/2006/relationships/hyperlink" Target="https://biblehub.com/hcsb/joshua/1.htm" TargetMode="External"/><Relationship Id="rId1" Type="http://schemas.openxmlformats.org/officeDocument/2006/relationships/slideLayout" Target="../slideLayouts/slideLayout2.xml"/><Relationship Id="rId4" Type="http://schemas.openxmlformats.org/officeDocument/2006/relationships/hyperlink" Target="https://biblehub.com/net/joshua/1.ht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biblehub.com/psalms/1-3.htm" TargetMode="External"/><Relationship Id="rId2" Type="http://schemas.openxmlformats.org/officeDocument/2006/relationships/hyperlink" Target="https://biblehub.com/psalms/1-2.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biblehub.com/philippians/4-9.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biblehub.com/2_timothy/3-16.htm" TargetMode="External"/><Relationship Id="rId2" Type="http://schemas.openxmlformats.org/officeDocument/2006/relationships/hyperlink" Target="https://biblehub.com/2_timothy/3-15.htm" TargetMode="External"/><Relationship Id="rId1" Type="http://schemas.openxmlformats.org/officeDocument/2006/relationships/slideLayout" Target="../slideLayouts/slideLayout2.xml"/><Relationship Id="rId4" Type="http://schemas.openxmlformats.org/officeDocument/2006/relationships/hyperlink" Target="https://biblehub.com/2_timothy/3-17.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biblehub.com/romans/10-16.htm" TargetMode="External"/><Relationship Id="rId2" Type="http://schemas.openxmlformats.org/officeDocument/2006/relationships/hyperlink" Target="https://biblehub.com/romans/10-15.htm" TargetMode="External"/><Relationship Id="rId1" Type="http://schemas.openxmlformats.org/officeDocument/2006/relationships/slideLayout" Target="../slideLayouts/slideLayout2.xml"/><Relationship Id="rId4" Type="http://schemas.openxmlformats.org/officeDocument/2006/relationships/hyperlink" Target="https://biblehub.com/romans/10-17.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EEECB-7930-4756-8968-523A2FBD0933}"/>
              </a:ext>
            </a:extLst>
          </p:cNvPr>
          <p:cNvSpPr>
            <a:spLocks noGrp="1"/>
          </p:cNvSpPr>
          <p:nvPr>
            <p:ph type="ctrTitle"/>
          </p:nvPr>
        </p:nvSpPr>
        <p:spPr/>
        <p:txBody>
          <a:bodyPr/>
          <a:lstStyle/>
          <a:p>
            <a:r>
              <a:rPr lang="en-US" dirty="0"/>
              <a:t>Springfield Baptist Church bible Study</a:t>
            </a:r>
          </a:p>
        </p:txBody>
      </p:sp>
      <p:sp>
        <p:nvSpPr>
          <p:cNvPr id="3" name="Subtitle 2">
            <a:extLst>
              <a:ext uri="{FF2B5EF4-FFF2-40B4-BE49-F238E27FC236}">
                <a16:creationId xmlns:a16="http://schemas.microsoft.com/office/drawing/2014/main" id="{BEAF421C-9FEC-403B-B193-16A73A2F1AA6}"/>
              </a:ext>
            </a:extLst>
          </p:cNvPr>
          <p:cNvSpPr>
            <a:spLocks noGrp="1"/>
          </p:cNvSpPr>
          <p:nvPr>
            <p:ph type="subTitle" idx="1"/>
          </p:nvPr>
        </p:nvSpPr>
        <p:spPr>
          <a:xfrm>
            <a:off x="6176962" y="4143376"/>
            <a:ext cx="4716462" cy="1271587"/>
          </a:xfrm>
        </p:spPr>
        <p:txBody>
          <a:bodyPr>
            <a:normAutofit fontScale="92500"/>
          </a:bodyPr>
          <a:lstStyle/>
          <a:p>
            <a:endParaRPr lang="en-US" sz="3600" dirty="0"/>
          </a:p>
          <a:p>
            <a:r>
              <a:rPr lang="en-US" sz="3600" dirty="0"/>
              <a:t>Sweet Hour of PRAYER</a:t>
            </a:r>
          </a:p>
        </p:txBody>
      </p:sp>
    </p:spTree>
    <p:extLst>
      <p:ext uri="{BB962C8B-B14F-4D97-AF65-F5344CB8AC3E}">
        <p14:creationId xmlns:p14="http://schemas.microsoft.com/office/powerpoint/2010/main" val="3935668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dirty="0"/>
              <a:t>                               </a:t>
            </a:r>
            <a:endParaRPr lang="en-US" sz="6600" dirty="0"/>
          </a:p>
        </p:txBody>
      </p:sp>
      <p:pic>
        <p:nvPicPr>
          <p:cNvPr id="3" name="Content Placeholder 2">
            <a:extLst>
              <a:ext uri="{FF2B5EF4-FFF2-40B4-BE49-F238E27FC236}">
                <a16:creationId xmlns:a16="http://schemas.microsoft.com/office/drawing/2014/main" id="{338BCAF2-76AF-4433-8265-EA6B845261F8}"/>
              </a:ext>
            </a:extLst>
          </p:cNvPr>
          <p:cNvPicPr>
            <a:picLocks noGrp="1" noChangeAspect="1"/>
          </p:cNvPicPr>
          <p:nvPr>
            <p:ph idx="1"/>
          </p:nvPr>
        </p:nvPicPr>
        <p:blipFill>
          <a:blip r:embed="rId2"/>
          <a:stretch>
            <a:fillRect/>
          </a:stretch>
        </p:blipFill>
        <p:spPr>
          <a:xfrm>
            <a:off x="2974109" y="-182880"/>
            <a:ext cx="5532582" cy="6823969"/>
          </a:xfrm>
          <a:prstGeom prst="rect">
            <a:avLst/>
          </a:prstGeom>
        </p:spPr>
      </p:pic>
    </p:spTree>
    <p:extLst>
      <p:ext uri="{BB962C8B-B14F-4D97-AF65-F5344CB8AC3E}">
        <p14:creationId xmlns:p14="http://schemas.microsoft.com/office/powerpoint/2010/main" val="4073182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Meaning of 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330036" y="1490008"/>
            <a:ext cx="9739745" cy="3416320"/>
          </a:xfrm>
          <a:prstGeom prst="rect">
            <a:avLst/>
          </a:prstGeom>
          <a:noFill/>
        </p:spPr>
        <p:txBody>
          <a:bodyPr wrap="square" rtlCol="0">
            <a:spAutoFit/>
          </a:bodyPr>
          <a:lstStyle/>
          <a:p>
            <a:r>
              <a:rPr lang="en-US" sz="5400" dirty="0"/>
              <a:t>Meditation means to deeply reflect upon, think deeply. Contemplation, Thought, Reflection.</a:t>
            </a:r>
          </a:p>
        </p:txBody>
      </p:sp>
    </p:spTree>
    <p:extLst>
      <p:ext uri="{BB962C8B-B14F-4D97-AF65-F5344CB8AC3E}">
        <p14:creationId xmlns:p14="http://schemas.microsoft.com/office/powerpoint/2010/main" val="8045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dirty="0"/>
              <a:t>                                </a:t>
            </a:r>
            <a:r>
              <a:rPr lang="en-US" sz="6600" dirty="0"/>
              <a:t>10.  meditation</a:t>
            </a:r>
          </a:p>
        </p:txBody>
      </p:sp>
      <p:pic>
        <p:nvPicPr>
          <p:cNvPr id="4" name="Picture 3">
            <a:extLst>
              <a:ext uri="{FF2B5EF4-FFF2-40B4-BE49-F238E27FC236}">
                <a16:creationId xmlns:a16="http://schemas.microsoft.com/office/drawing/2014/main" id="{84CF6B4B-B6AC-4E64-99C2-3097B3251704}"/>
              </a:ext>
            </a:extLst>
          </p:cNvPr>
          <p:cNvPicPr>
            <a:picLocks noChangeAspect="1"/>
          </p:cNvPicPr>
          <p:nvPr/>
        </p:nvPicPr>
        <p:blipFill>
          <a:blip r:embed="rId2"/>
          <a:stretch>
            <a:fillRect/>
          </a:stretch>
        </p:blipFill>
        <p:spPr>
          <a:xfrm>
            <a:off x="1011381" y="1173566"/>
            <a:ext cx="9591531" cy="5527272"/>
          </a:xfrm>
          <a:prstGeom prst="rect">
            <a:avLst/>
          </a:prstGeom>
        </p:spPr>
      </p:pic>
    </p:spTree>
    <p:extLst>
      <p:ext uri="{BB962C8B-B14F-4D97-AF65-F5344CB8AC3E}">
        <p14:creationId xmlns:p14="http://schemas.microsoft.com/office/powerpoint/2010/main" val="79551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dirty="0"/>
              <a:t>                                </a:t>
            </a:r>
            <a:r>
              <a:rPr lang="en-US" sz="6600" dirty="0"/>
              <a:t>10.  meditation</a:t>
            </a:r>
          </a:p>
        </p:txBody>
      </p:sp>
      <p:pic>
        <p:nvPicPr>
          <p:cNvPr id="3" name="Picture 2">
            <a:extLst>
              <a:ext uri="{FF2B5EF4-FFF2-40B4-BE49-F238E27FC236}">
                <a16:creationId xmlns:a16="http://schemas.microsoft.com/office/drawing/2014/main" id="{14372F1A-6D42-4B4A-9463-11D9A4F6AAA3}"/>
              </a:ext>
            </a:extLst>
          </p:cNvPr>
          <p:cNvPicPr>
            <a:picLocks noChangeAspect="1"/>
          </p:cNvPicPr>
          <p:nvPr/>
        </p:nvPicPr>
        <p:blipFill>
          <a:blip r:embed="rId2"/>
          <a:stretch>
            <a:fillRect/>
          </a:stretch>
        </p:blipFill>
        <p:spPr>
          <a:xfrm>
            <a:off x="1939636" y="318431"/>
            <a:ext cx="8271163" cy="6190032"/>
          </a:xfrm>
          <a:prstGeom prst="rect">
            <a:avLst/>
          </a:prstGeom>
        </p:spPr>
      </p:pic>
    </p:spTree>
    <p:extLst>
      <p:ext uri="{BB962C8B-B14F-4D97-AF65-F5344CB8AC3E}">
        <p14:creationId xmlns:p14="http://schemas.microsoft.com/office/powerpoint/2010/main" val="1899152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330036" y="1490008"/>
            <a:ext cx="9739745" cy="4401205"/>
          </a:xfrm>
          <a:prstGeom prst="rect">
            <a:avLst/>
          </a:prstGeom>
          <a:noFill/>
        </p:spPr>
        <p:txBody>
          <a:bodyPr wrap="square" rtlCol="0">
            <a:spAutoFit/>
          </a:bodyPr>
          <a:lstStyle/>
          <a:p>
            <a:r>
              <a:rPr lang="en-US" sz="4000" dirty="0"/>
              <a:t>Joshua 1:8 </a:t>
            </a:r>
          </a:p>
          <a:p>
            <a:r>
              <a:rPr lang="en-US" sz="4000" dirty="0"/>
              <a:t>This book of the law shall not depart out of thy mouth; but thou shalt meditate therein day and night, that thou mayest observe to do according to all that is written therein: for then thou shalt make thy way prosperous, and then thou shalt have good success.</a:t>
            </a:r>
          </a:p>
        </p:txBody>
      </p:sp>
    </p:spTree>
    <p:extLst>
      <p:ext uri="{BB962C8B-B14F-4D97-AF65-F5344CB8AC3E}">
        <p14:creationId xmlns:p14="http://schemas.microsoft.com/office/powerpoint/2010/main" val="3041004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 </a:t>
            </a:r>
          </a:p>
        </p:txBody>
      </p:sp>
      <p:sp>
        <p:nvSpPr>
          <p:cNvPr id="5" name="Rectangle 4">
            <a:extLst>
              <a:ext uri="{FF2B5EF4-FFF2-40B4-BE49-F238E27FC236}">
                <a16:creationId xmlns:a16="http://schemas.microsoft.com/office/drawing/2014/main" id="{E727BD2E-D9BE-4279-BD09-31C5B2F2C1B7}"/>
              </a:ext>
            </a:extLst>
          </p:cNvPr>
          <p:cNvSpPr/>
          <p:nvPr/>
        </p:nvSpPr>
        <p:spPr>
          <a:xfrm>
            <a:off x="471488" y="1336431"/>
            <a:ext cx="9755724" cy="5262979"/>
          </a:xfrm>
          <a:prstGeom prst="rect">
            <a:avLst/>
          </a:prstGeom>
        </p:spPr>
        <p:txBody>
          <a:bodyPr wrap="square">
            <a:spAutoFit/>
          </a:bodyPr>
          <a:lstStyle/>
          <a:p>
            <a:r>
              <a:rPr lang="en-US" sz="2400" b="1" dirty="0">
                <a:hlinkClick r:id="rId2"/>
              </a:rPr>
              <a:t>Holman Christian Standard Bible</a:t>
            </a:r>
            <a:br>
              <a:rPr lang="en-US" sz="2400" dirty="0"/>
            </a:br>
            <a:r>
              <a:rPr lang="en-US" sz="2400" dirty="0"/>
              <a:t>This book of instruction must not depart from your mouth; you are to recite it day and night so that you may carefully observe everything written in it. For then you will prosper and succeed in whatever you do.</a:t>
            </a:r>
            <a:br>
              <a:rPr lang="en-US" sz="2400" dirty="0"/>
            </a:br>
            <a:br>
              <a:rPr lang="en-US" sz="2400" dirty="0"/>
            </a:br>
            <a:r>
              <a:rPr lang="en-US" sz="2400" b="1" dirty="0">
                <a:hlinkClick r:id="rId3"/>
              </a:rPr>
              <a:t>International Standard Version</a:t>
            </a:r>
            <a:br>
              <a:rPr lang="en-US" sz="2400" dirty="0"/>
            </a:br>
            <a:r>
              <a:rPr lang="en-US" sz="2400" dirty="0"/>
              <a:t>This set of instructions is not to cease being a part of your conversations. Meditate on it day and night, so that you may be careful to carry out everything that's written in it, for then you'll prosper and succeed.</a:t>
            </a:r>
            <a:br>
              <a:rPr lang="en-US" sz="2400" dirty="0"/>
            </a:br>
            <a:br>
              <a:rPr lang="en-US" sz="2400" dirty="0"/>
            </a:br>
            <a:r>
              <a:rPr lang="en-US" sz="2400" b="1" dirty="0">
                <a:hlinkClick r:id="rId4"/>
              </a:rPr>
              <a:t>NET Bible</a:t>
            </a:r>
            <a:br>
              <a:rPr lang="en-US" sz="2400" dirty="0"/>
            </a:br>
            <a:r>
              <a:rPr lang="en-US" sz="2400" dirty="0"/>
              <a:t>This law scroll must not leave your lips! You must memorize it day and night so you can carefully obey all that is written in it. Then you will prosper and be successful.</a:t>
            </a:r>
            <a:endParaRPr lang="en-US" sz="2400" b="0" i="0" dirty="0">
              <a:solidFill>
                <a:srgbClr val="333333"/>
              </a:solidFill>
              <a:effectLst/>
              <a:latin typeface="Roboto"/>
            </a:endParaRPr>
          </a:p>
        </p:txBody>
      </p:sp>
    </p:spTree>
    <p:extLst>
      <p:ext uri="{BB962C8B-B14F-4D97-AF65-F5344CB8AC3E}">
        <p14:creationId xmlns:p14="http://schemas.microsoft.com/office/powerpoint/2010/main" val="4294682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330036" y="1490008"/>
            <a:ext cx="9739745" cy="4524315"/>
          </a:xfrm>
          <a:prstGeom prst="rect">
            <a:avLst/>
          </a:prstGeom>
          <a:noFill/>
        </p:spPr>
        <p:txBody>
          <a:bodyPr wrap="square" rtlCol="0">
            <a:spAutoFit/>
          </a:bodyPr>
          <a:lstStyle/>
          <a:p>
            <a:r>
              <a:rPr lang="en-US" sz="3200" dirty="0"/>
              <a:t>PSALM 1</a:t>
            </a:r>
          </a:p>
          <a:p>
            <a:r>
              <a:rPr lang="en-US" sz="3200" dirty="0"/>
              <a:t>1. Blessed </a:t>
            </a:r>
            <a:r>
              <a:rPr lang="en-US" sz="3200" i="1" dirty="0"/>
              <a:t>is</a:t>
            </a:r>
            <a:r>
              <a:rPr lang="en-US" sz="3200" dirty="0"/>
              <a:t> the man that walketh not in the counsel of the ungodly, nor </a:t>
            </a:r>
            <a:r>
              <a:rPr lang="en-US" sz="3200" dirty="0" err="1"/>
              <a:t>standeth</a:t>
            </a:r>
            <a:r>
              <a:rPr lang="en-US" sz="3200" dirty="0"/>
              <a:t> in the way of sinners, nor </a:t>
            </a:r>
            <a:r>
              <a:rPr lang="en-US" sz="3200" dirty="0" err="1"/>
              <a:t>sitteth</a:t>
            </a:r>
            <a:r>
              <a:rPr lang="en-US" sz="3200" dirty="0"/>
              <a:t> in the seat of the scornful.</a:t>
            </a:r>
          </a:p>
          <a:p>
            <a:r>
              <a:rPr lang="en-US" sz="3200" b="1" dirty="0">
                <a:hlinkClick r:id="rId2"/>
              </a:rPr>
              <a:t>2</a:t>
            </a:r>
            <a:r>
              <a:rPr lang="en-US" sz="3200" dirty="0"/>
              <a:t>But his delight </a:t>
            </a:r>
            <a:r>
              <a:rPr lang="en-US" sz="3200" i="1" dirty="0"/>
              <a:t>is</a:t>
            </a:r>
            <a:r>
              <a:rPr lang="en-US" sz="3200" dirty="0"/>
              <a:t> in the law of the LORD; and in his law doth he meditate day and night.</a:t>
            </a:r>
          </a:p>
          <a:p>
            <a:r>
              <a:rPr lang="en-US" sz="3200" b="1" dirty="0">
                <a:hlinkClick r:id="rId3"/>
              </a:rPr>
              <a:t>3</a:t>
            </a:r>
            <a:r>
              <a:rPr lang="en-US" sz="3200" dirty="0"/>
              <a:t>And he shall be like a tree planted by the rivers of water, that bringeth forth his fruit in his season; his leaf also shall not wither; and whatsoever he doeth shall prosper.</a:t>
            </a:r>
          </a:p>
        </p:txBody>
      </p:sp>
    </p:spTree>
    <p:extLst>
      <p:ext uri="{BB962C8B-B14F-4D97-AF65-F5344CB8AC3E}">
        <p14:creationId xmlns:p14="http://schemas.microsoft.com/office/powerpoint/2010/main" val="161142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226127" y="1771362"/>
            <a:ext cx="9739745" cy="2554545"/>
          </a:xfrm>
          <a:prstGeom prst="rect">
            <a:avLst/>
          </a:prstGeom>
          <a:noFill/>
        </p:spPr>
        <p:txBody>
          <a:bodyPr wrap="square" rtlCol="0">
            <a:spAutoFit/>
          </a:bodyPr>
          <a:lstStyle/>
          <a:p>
            <a:r>
              <a:rPr lang="en-US" sz="4000" dirty="0"/>
              <a:t>Psalm 19:14</a:t>
            </a:r>
          </a:p>
          <a:p>
            <a:r>
              <a:rPr lang="en-US" sz="4000" dirty="0"/>
              <a:t>May the words of my mouth and the meditation of my Heart be acceptable in thy sight my Lord and my Redeemer</a:t>
            </a:r>
          </a:p>
        </p:txBody>
      </p:sp>
    </p:spTree>
    <p:extLst>
      <p:ext uri="{BB962C8B-B14F-4D97-AF65-F5344CB8AC3E}">
        <p14:creationId xmlns:p14="http://schemas.microsoft.com/office/powerpoint/2010/main" val="166841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226127" y="1232984"/>
            <a:ext cx="9739745" cy="5632311"/>
          </a:xfrm>
          <a:prstGeom prst="rect">
            <a:avLst/>
          </a:prstGeom>
          <a:noFill/>
        </p:spPr>
        <p:txBody>
          <a:bodyPr wrap="square" rtlCol="0">
            <a:spAutoFit/>
          </a:bodyPr>
          <a:lstStyle/>
          <a:p>
            <a:r>
              <a:rPr lang="en-US" sz="3600" dirty="0" err="1"/>
              <a:t>Phillipians</a:t>
            </a:r>
            <a:r>
              <a:rPr lang="en-US" sz="3600" dirty="0"/>
              <a:t> 4: 8</a:t>
            </a:r>
          </a:p>
          <a:p>
            <a:r>
              <a:rPr lang="en-US" sz="3600" dirty="0"/>
              <a:t>Finally, brethren, whatsoever things are true, whatsoever things </a:t>
            </a:r>
            <a:r>
              <a:rPr lang="en-US" sz="3600" i="1" dirty="0"/>
              <a:t>are</a:t>
            </a:r>
            <a:r>
              <a:rPr lang="en-US" sz="3600" dirty="0"/>
              <a:t> honest, whatsoever things </a:t>
            </a:r>
            <a:r>
              <a:rPr lang="en-US" sz="3600" i="1" dirty="0"/>
              <a:t>are</a:t>
            </a:r>
            <a:r>
              <a:rPr lang="en-US" sz="3600" dirty="0"/>
              <a:t> just, whatsoever things </a:t>
            </a:r>
            <a:r>
              <a:rPr lang="en-US" sz="3600" i="1" dirty="0"/>
              <a:t>are</a:t>
            </a:r>
            <a:r>
              <a:rPr lang="en-US" sz="3600" dirty="0"/>
              <a:t> pure, whatsoever things </a:t>
            </a:r>
            <a:r>
              <a:rPr lang="en-US" sz="3600" i="1" dirty="0"/>
              <a:t>are</a:t>
            </a:r>
            <a:r>
              <a:rPr lang="en-US" sz="3600" dirty="0"/>
              <a:t> lovely, whatsoever things </a:t>
            </a:r>
            <a:r>
              <a:rPr lang="en-US" sz="3600" i="1" dirty="0"/>
              <a:t>are</a:t>
            </a:r>
            <a:r>
              <a:rPr lang="en-US" sz="3600" dirty="0"/>
              <a:t> of good report; if </a:t>
            </a:r>
            <a:r>
              <a:rPr lang="en-US" sz="3600" i="1" dirty="0"/>
              <a:t>there be</a:t>
            </a:r>
            <a:r>
              <a:rPr lang="en-US" sz="3600" dirty="0"/>
              <a:t> any virtue, and if </a:t>
            </a:r>
            <a:r>
              <a:rPr lang="en-US" sz="3600" i="1" dirty="0"/>
              <a:t>there be</a:t>
            </a:r>
            <a:r>
              <a:rPr lang="en-US" sz="3600" dirty="0"/>
              <a:t> any praise, think on these things. </a:t>
            </a:r>
            <a:r>
              <a:rPr lang="en-US" sz="3600" b="1" dirty="0">
                <a:hlinkClick r:id="rId2"/>
              </a:rPr>
              <a:t>9</a:t>
            </a:r>
            <a:r>
              <a:rPr lang="en-US" sz="3600" dirty="0"/>
              <a:t>Those things, which ye have both learned, and received, and heard, and seen in me, do: and the God of peace shall be with you.</a:t>
            </a:r>
          </a:p>
        </p:txBody>
      </p:sp>
    </p:spTree>
    <p:extLst>
      <p:ext uri="{BB962C8B-B14F-4D97-AF65-F5344CB8AC3E}">
        <p14:creationId xmlns:p14="http://schemas.microsoft.com/office/powerpoint/2010/main" val="4197262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sz="6600" dirty="0"/>
              <a:t>meditation</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1226127" y="1232984"/>
            <a:ext cx="9739745" cy="5016758"/>
          </a:xfrm>
          <a:prstGeom prst="rect">
            <a:avLst/>
          </a:prstGeom>
          <a:noFill/>
        </p:spPr>
        <p:txBody>
          <a:bodyPr wrap="square" rtlCol="0">
            <a:spAutoFit/>
          </a:bodyPr>
          <a:lstStyle/>
          <a:p>
            <a:r>
              <a:rPr lang="en-US" sz="3200" dirty="0"/>
              <a:t>2 Timothy 3:16-17</a:t>
            </a:r>
          </a:p>
          <a:p>
            <a:r>
              <a:rPr lang="en-US" sz="3200" dirty="0"/>
              <a:t>But continue thou in the things which thou hast learned and hast been assured of, knowing of whom thou hast learned </a:t>
            </a:r>
            <a:r>
              <a:rPr lang="en-US" sz="3200" i="1" dirty="0"/>
              <a:t>them</a:t>
            </a:r>
            <a:r>
              <a:rPr lang="en-US" sz="3200" dirty="0"/>
              <a:t>; </a:t>
            </a:r>
            <a:r>
              <a:rPr lang="en-US" sz="3200" b="1" dirty="0">
                <a:hlinkClick r:id="rId2"/>
              </a:rPr>
              <a:t>15</a:t>
            </a:r>
            <a:r>
              <a:rPr lang="en-US" sz="3200" dirty="0"/>
              <a:t>And that from a child thou hast known the holy scriptures, which are able to make thee wise unto salvation through faith which is in Christ Jesus. </a:t>
            </a:r>
            <a:r>
              <a:rPr lang="en-US" sz="3200" b="1" dirty="0">
                <a:hlinkClick r:id="rId3"/>
              </a:rPr>
              <a:t>16</a:t>
            </a:r>
            <a:r>
              <a:rPr lang="en-US" sz="3200" dirty="0"/>
              <a:t>All scripture </a:t>
            </a:r>
            <a:r>
              <a:rPr lang="en-US" sz="3200" i="1" dirty="0"/>
              <a:t>is</a:t>
            </a:r>
            <a:r>
              <a:rPr lang="en-US" sz="3200" dirty="0"/>
              <a:t> given by inspiration of God, and </a:t>
            </a:r>
            <a:r>
              <a:rPr lang="en-US" sz="3200" i="1" dirty="0"/>
              <a:t>is</a:t>
            </a:r>
            <a:r>
              <a:rPr lang="en-US" sz="3200" dirty="0"/>
              <a:t> profitable for doctrine, for reproof, for correction, for instruction in righteousness: </a:t>
            </a:r>
            <a:r>
              <a:rPr lang="en-US" sz="3200" b="1" dirty="0">
                <a:hlinkClick r:id="rId4"/>
              </a:rPr>
              <a:t>17</a:t>
            </a:r>
            <a:r>
              <a:rPr lang="en-US" sz="3200" dirty="0"/>
              <a:t>That the man of God may be perfect, </a:t>
            </a:r>
            <a:r>
              <a:rPr lang="en-US" sz="3200" dirty="0" err="1"/>
              <a:t>throughly</a:t>
            </a:r>
            <a:r>
              <a:rPr lang="en-US" sz="3200" dirty="0"/>
              <a:t> furnished unto all good works.</a:t>
            </a:r>
          </a:p>
        </p:txBody>
      </p:sp>
    </p:spTree>
    <p:extLst>
      <p:ext uri="{BB962C8B-B14F-4D97-AF65-F5344CB8AC3E}">
        <p14:creationId xmlns:p14="http://schemas.microsoft.com/office/powerpoint/2010/main" val="112653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338666"/>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801" y="1794933"/>
            <a:ext cx="10131425" cy="3996267"/>
          </a:xfrm>
        </p:spPr>
        <p:txBody>
          <a:bodyPr/>
          <a:lstStyle/>
          <a:p>
            <a:pPr marL="0" indent="0">
              <a:buNone/>
            </a:pPr>
            <a:r>
              <a:rPr lang="en-US" i="1" dirty="0"/>
              <a:t>    </a:t>
            </a:r>
            <a:r>
              <a:rPr lang="en-US" sz="6000" i="1" dirty="0"/>
              <a:t>Oh give thanks to the Lord, for he is good, for his steadfast love endures forever!"</a:t>
            </a:r>
            <a:r>
              <a:rPr lang="en-US" sz="6000" dirty="0"/>
              <a:t> Psalm 107:1</a:t>
            </a:r>
          </a:p>
        </p:txBody>
      </p:sp>
    </p:spTree>
    <p:extLst>
      <p:ext uri="{BB962C8B-B14F-4D97-AF65-F5344CB8AC3E}">
        <p14:creationId xmlns:p14="http://schemas.microsoft.com/office/powerpoint/2010/main" val="931138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43353" y="-216795"/>
            <a:ext cx="10131425" cy="1456267"/>
          </a:xfrm>
        </p:spPr>
        <p:txBody>
          <a:bodyPr/>
          <a:lstStyle/>
          <a:p>
            <a:r>
              <a:rPr lang="en-US" sz="6600" dirty="0"/>
              <a:t>Listening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4" name="Rectangle 3">
            <a:extLst>
              <a:ext uri="{FF2B5EF4-FFF2-40B4-BE49-F238E27FC236}">
                <a16:creationId xmlns:a16="http://schemas.microsoft.com/office/drawing/2014/main" id="{5EFC179F-1943-4522-870E-B7EA178CC03B}"/>
              </a:ext>
            </a:extLst>
          </p:cNvPr>
          <p:cNvSpPr/>
          <p:nvPr/>
        </p:nvSpPr>
        <p:spPr>
          <a:xfrm>
            <a:off x="2278967" y="1920895"/>
            <a:ext cx="7174523" cy="2554545"/>
          </a:xfrm>
          <a:prstGeom prst="rect">
            <a:avLst/>
          </a:prstGeom>
        </p:spPr>
        <p:txBody>
          <a:bodyPr wrap="square">
            <a:spAutoFit/>
          </a:bodyPr>
          <a:lstStyle/>
          <a:p>
            <a:r>
              <a:rPr lang="en-US" sz="3200" b="1" dirty="0">
                <a:latin typeface="Roboto"/>
              </a:rPr>
              <a:t>Key Points</a:t>
            </a:r>
            <a:endParaRPr lang="en-US" sz="3200" dirty="0">
              <a:latin typeface="Roboto"/>
            </a:endParaRPr>
          </a:p>
          <a:p>
            <a:pPr>
              <a:buFont typeface="+mj-lt"/>
              <a:buAutoNum type="arabicPeriod"/>
            </a:pPr>
            <a:r>
              <a:rPr lang="en-US" sz="3200" dirty="0">
                <a:latin typeface="Roboto"/>
              </a:rPr>
              <a:t>The </a:t>
            </a:r>
            <a:r>
              <a:rPr lang="en-US" sz="3200" b="1" dirty="0">
                <a:latin typeface="Roboto"/>
              </a:rPr>
              <a:t>listening process</a:t>
            </a:r>
            <a:r>
              <a:rPr lang="en-US" sz="3200" dirty="0">
                <a:latin typeface="Roboto"/>
              </a:rPr>
              <a:t> involves five </a:t>
            </a:r>
            <a:r>
              <a:rPr lang="en-US" sz="3200" b="1" dirty="0">
                <a:latin typeface="Roboto"/>
              </a:rPr>
              <a:t>stages</a:t>
            </a:r>
            <a:r>
              <a:rPr lang="en-US" sz="3200" dirty="0">
                <a:latin typeface="Roboto"/>
              </a:rPr>
              <a:t>: receiving, understanding, evaluating, remembering, and responding.</a:t>
            </a:r>
            <a:endParaRPr lang="en-US" sz="3200" b="0" i="0" dirty="0">
              <a:effectLst/>
              <a:latin typeface="Roboto"/>
            </a:endParaRPr>
          </a:p>
        </p:txBody>
      </p:sp>
    </p:spTree>
    <p:extLst>
      <p:ext uri="{BB962C8B-B14F-4D97-AF65-F5344CB8AC3E}">
        <p14:creationId xmlns:p14="http://schemas.microsoft.com/office/powerpoint/2010/main" val="3367767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43353" y="-216795"/>
            <a:ext cx="10131425" cy="1456267"/>
          </a:xfrm>
        </p:spPr>
        <p:txBody>
          <a:bodyPr/>
          <a:lstStyle/>
          <a:p>
            <a:r>
              <a:rPr lang="en-US" sz="6600" dirty="0"/>
              <a:t>Listening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pic>
        <p:nvPicPr>
          <p:cNvPr id="1028" name="Picture 4">
            <a:extLst>
              <a:ext uri="{FF2B5EF4-FFF2-40B4-BE49-F238E27FC236}">
                <a16:creationId xmlns:a16="http://schemas.microsoft.com/office/drawing/2014/main" id="{ECC02BD3-815D-41FF-BEB0-46FF1EDF6C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33350"/>
            <a:ext cx="9144000" cy="672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958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43353" y="-216795"/>
            <a:ext cx="10131425" cy="1456267"/>
          </a:xfrm>
        </p:spPr>
        <p:txBody>
          <a:bodyPr/>
          <a:lstStyle/>
          <a:p>
            <a:r>
              <a:rPr lang="en-US" sz="6600" dirty="0"/>
              <a:t>Listening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443353" y="1443999"/>
            <a:ext cx="10522519" cy="2554545"/>
          </a:xfrm>
          <a:prstGeom prst="rect">
            <a:avLst/>
          </a:prstGeom>
          <a:noFill/>
        </p:spPr>
        <p:txBody>
          <a:bodyPr wrap="square" rtlCol="0">
            <a:spAutoFit/>
          </a:bodyPr>
          <a:lstStyle/>
          <a:p>
            <a:r>
              <a:rPr lang="en-US" sz="4000" dirty="0"/>
              <a:t>Revelation 3:20</a:t>
            </a:r>
          </a:p>
          <a:p>
            <a:r>
              <a:rPr lang="en-US" sz="4000" dirty="0"/>
              <a:t>*Psalm 5:3</a:t>
            </a:r>
          </a:p>
          <a:p>
            <a:r>
              <a:rPr lang="en-US" sz="4000" dirty="0"/>
              <a:t>Matthew 7:24</a:t>
            </a:r>
          </a:p>
          <a:p>
            <a:r>
              <a:rPr lang="en-US" sz="4000" dirty="0"/>
              <a:t>James 1:19</a:t>
            </a:r>
          </a:p>
        </p:txBody>
      </p:sp>
    </p:spTree>
    <p:extLst>
      <p:ext uri="{BB962C8B-B14F-4D97-AF65-F5344CB8AC3E}">
        <p14:creationId xmlns:p14="http://schemas.microsoft.com/office/powerpoint/2010/main" val="3382795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43353" y="-216795"/>
            <a:ext cx="10131425" cy="1456267"/>
          </a:xfrm>
        </p:spPr>
        <p:txBody>
          <a:bodyPr/>
          <a:lstStyle/>
          <a:p>
            <a:r>
              <a:rPr lang="en-US" sz="6600" dirty="0"/>
              <a:t>Listening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443353" y="1050104"/>
            <a:ext cx="10522519" cy="5509200"/>
          </a:xfrm>
          <a:prstGeom prst="rect">
            <a:avLst/>
          </a:prstGeom>
          <a:noFill/>
        </p:spPr>
        <p:txBody>
          <a:bodyPr wrap="square" rtlCol="0">
            <a:spAutoFit/>
          </a:bodyPr>
          <a:lstStyle/>
          <a:p>
            <a:r>
              <a:rPr lang="en-US" sz="3200" dirty="0"/>
              <a:t>Romans 10:14-17</a:t>
            </a:r>
          </a:p>
          <a:p>
            <a:r>
              <a:rPr lang="en-US" sz="3200" dirty="0"/>
              <a:t>How then shall they call on him in whom they have not believed? and how shall they believe in him of whom they have not heard? and how shall they hear without a preacher? </a:t>
            </a:r>
          </a:p>
          <a:p>
            <a:r>
              <a:rPr lang="en-US" sz="3200" b="1" dirty="0">
                <a:hlinkClick r:id="rId2"/>
              </a:rPr>
              <a:t>15</a:t>
            </a:r>
            <a:r>
              <a:rPr lang="en-US" sz="3200" dirty="0"/>
              <a:t>And how shall they preach, except they be sent? as it is written, How beautiful are the feet of them that preach the gospel of peace, and bring glad tidings of good things!</a:t>
            </a:r>
          </a:p>
          <a:p>
            <a:r>
              <a:rPr lang="en-US" sz="3200" b="1" dirty="0">
                <a:hlinkClick r:id="rId3"/>
              </a:rPr>
              <a:t>16</a:t>
            </a:r>
            <a:r>
              <a:rPr lang="en-US" sz="3200" dirty="0"/>
              <a:t>But they have not all obeyed the gospel. For Esaias saith, Lord, who hath believed our report? </a:t>
            </a:r>
          </a:p>
          <a:p>
            <a:r>
              <a:rPr lang="en-US" sz="3200" b="1" dirty="0">
                <a:hlinkClick r:id="rId4"/>
              </a:rPr>
              <a:t>17</a:t>
            </a:r>
            <a:r>
              <a:rPr lang="en-US" sz="3200" dirty="0"/>
              <a:t>So then faith </a:t>
            </a:r>
            <a:r>
              <a:rPr lang="en-US" sz="3200" i="1" dirty="0"/>
              <a:t>cometh</a:t>
            </a:r>
            <a:r>
              <a:rPr lang="en-US" sz="3200" dirty="0"/>
              <a:t> by hearing, and hearing by the word of God.</a:t>
            </a:r>
          </a:p>
        </p:txBody>
      </p:sp>
    </p:spTree>
    <p:extLst>
      <p:ext uri="{BB962C8B-B14F-4D97-AF65-F5344CB8AC3E}">
        <p14:creationId xmlns:p14="http://schemas.microsoft.com/office/powerpoint/2010/main" val="4285855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43353" y="-216795"/>
            <a:ext cx="10131425" cy="1456267"/>
          </a:xfrm>
        </p:spPr>
        <p:txBody>
          <a:bodyPr/>
          <a:lstStyle/>
          <a:p>
            <a:r>
              <a:rPr lang="en-US" sz="6600" dirty="0"/>
              <a:t>Listening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369332"/>
          </a:xfrm>
          <a:prstGeom prst="rect">
            <a:avLst/>
          </a:prstGeom>
        </p:spPr>
        <p:txBody>
          <a:bodyPr>
            <a:spAutoFit/>
          </a:bodyPr>
          <a:lstStyle/>
          <a:p>
            <a:endParaRPr lang="en-US" b="0" i="0" dirty="0">
              <a:solidFill>
                <a:srgbClr val="333333"/>
              </a:solidFill>
              <a:effectLst/>
              <a:latin typeface="Roboto"/>
            </a:endParaRPr>
          </a:p>
        </p:txBody>
      </p:sp>
      <p:sp>
        <p:nvSpPr>
          <p:cNvPr id="3" name="TextBox 2">
            <a:extLst>
              <a:ext uri="{FF2B5EF4-FFF2-40B4-BE49-F238E27FC236}">
                <a16:creationId xmlns:a16="http://schemas.microsoft.com/office/drawing/2014/main" id="{C2AAE6A0-5E0B-4DD8-B850-956D2850EC46}"/>
              </a:ext>
            </a:extLst>
          </p:cNvPr>
          <p:cNvSpPr txBox="1"/>
          <p:nvPr/>
        </p:nvSpPr>
        <p:spPr>
          <a:xfrm>
            <a:off x="443353" y="1443999"/>
            <a:ext cx="10522519" cy="2554545"/>
          </a:xfrm>
          <a:prstGeom prst="rect">
            <a:avLst/>
          </a:prstGeom>
          <a:noFill/>
        </p:spPr>
        <p:txBody>
          <a:bodyPr wrap="square" rtlCol="0">
            <a:spAutoFit/>
          </a:bodyPr>
          <a:lstStyle/>
          <a:p>
            <a:r>
              <a:rPr lang="en-US" sz="4000" dirty="0"/>
              <a:t>Revelation 3:20</a:t>
            </a:r>
          </a:p>
          <a:p>
            <a:r>
              <a:rPr lang="en-US" sz="4000" dirty="0"/>
              <a:t>*Psalm 5:3</a:t>
            </a:r>
          </a:p>
          <a:p>
            <a:r>
              <a:rPr lang="en-US" sz="4000" dirty="0"/>
              <a:t>Matthew 7:24</a:t>
            </a:r>
          </a:p>
          <a:p>
            <a:r>
              <a:rPr lang="en-US" sz="4000" dirty="0"/>
              <a:t>James 1:19</a:t>
            </a:r>
          </a:p>
        </p:txBody>
      </p:sp>
    </p:spTree>
    <p:extLst>
      <p:ext uri="{BB962C8B-B14F-4D97-AF65-F5344CB8AC3E}">
        <p14:creationId xmlns:p14="http://schemas.microsoft.com/office/powerpoint/2010/main" val="194432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110066"/>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800102" y="1385888"/>
            <a:ext cx="10706098" cy="5133445"/>
          </a:xfrm>
        </p:spPr>
        <p:txBody>
          <a:bodyPr>
            <a:normAutofit fontScale="40000" lnSpcReduction="20000"/>
          </a:bodyPr>
          <a:lstStyle/>
          <a:p>
            <a:pPr marL="0" indent="0">
              <a:buNone/>
            </a:pPr>
            <a:r>
              <a:rPr lang="en-US" sz="4800" i="1" dirty="0"/>
              <a:t>   </a:t>
            </a:r>
          </a:p>
          <a:p>
            <a:pPr marL="0" indent="0">
              <a:buNone/>
            </a:pPr>
            <a:r>
              <a:rPr lang="en-US" sz="11000" b="1" dirty="0"/>
              <a:t>Psalm 136</a:t>
            </a:r>
          </a:p>
          <a:p>
            <a:pPr marL="0" indent="0">
              <a:buNone/>
            </a:pPr>
            <a:r>
              <a:rPr lang="en-US" sz="11000" b="1" dirty="0"/>
              <a:t>1.</a:t>
            </a:r>
            <a:r>
              <a:rPr lang="en-US" sz="11000" dirty="0"/>
              <a:t> O give thanks unto the LORD; for he is good: for his mercy </a:t>
            </a:r>
            <a:r>
              <a:rPr lang="en-US" sz="11000" dirty="0" err="1"/>
              <a:t>endureth</a:t>
            </a:r>
            <a:r>
              <a:rPr lang="en-US" sz="11000" dirty="0"/>
              <a:t> for ever.</a:t>
            </a:r>
          </a:p>
          <a:p>
            <a:pPr marL="0" indent="0">
              <a:buNone/>
            </a:pPr>
            <a:r>
              <a:rPr lang="en-US" sz="11000" b="1" dirty="0"/>
              <a:t>2.</a:t>
            </a:r>
            <a:r>
              <a:rPr lang="en-US" sz="11000" dirty="0"/>
              <a:t> O give thanks unto the God of gods: for his mercy </a:t>
            </a:r>
            <a:r>
              <a:rPr lang="en-US" sz="11000" dirty="0" err="1"/>
              <a:t>endureth</a:t>
            </a:r>
            <a:r>
              <a:rPr lang="en-US" sz="11000" dirty="0"/>
              <a:t> for ever.</a:t>
            </a:r>
          </a:p>
          <a:p>
            <a:pPr marL="0" indent="0">
              <a:buNone/>
            </a:pPr>
            <a:r>
              <a:rPr lang="en-US" sz="11000" b="1" dirty="0"/>
              <a:t>3.</a:t>
            </a:r>
            <a:r>
              <a:rPr lang="en-US" sz="11000" dirty="0"/>
              <a:t> O give thanks to the Lord of lords: for his mercy </a:t>
            </a:r>
            <a:r>
              <a:rPr lang="en-US" sz="11000" dirty="0" err="1"/>
              <a:t>endureth</a:t>
            </a:r>
            <a:r>
              <a:rPr lang="en-US" sz="11000" dirty="0"/>
              <a:t> for ever.</a:t>
            </a:r>
          </a:p>
          <a:p>
            <a:pPr marL="0" indent="0">
              <a:buNone/>
            </a:pPr>
            <a:r>
              <a:rPr lang="en-US" i="1" dirty="0"/>
              <a:t> </a:t>
            </a:r>
            <a:endParaRPr lang="en-US" sz="6000" dirty="0"/>
          </a:p>
        </p:txBody>
      </p:sp>
    </p:spTree>
    <p:extLst>
      <p:ext uri="{BB962C8B-B14F-4D97-AF65-F5344CB8AC3E}">
        <p14:creationId xmlns:p14="http://schemas.microsoft.com/office/powerpoint/2010/main" val="2060773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338666"/>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801" y="1794933"/>
            <a:ext cx="10131425" cy="3996267"/>
          </a:xfrm>
        </p:spPr>
        <p:txBody>
          <a:bodyPr>
            <a:noAutofit/>
          </a:bodyPr>
          <a:lstStyle/>
          <a:p>
            <a:pPr marL="0" indent="0">
              <a:buNone/>
            </a:pPr>
            <a:r>
              <a:rPr lang="en-US" sz="4400" b="1" dirty="0"/>
              <a:t>Eph 5:19</a:t>
            </a:r>
            <a:r>
              <a:rPr lang="en-US" sz="4400" dirty="0"/>
              <a:t> Speaking to yourselves in psalms and hymns and spiritual songs, singing and making melody in your heart to the Lord;</a:t>
            </a:r>
          </a:p>
          <a:p>
            <a:pPr marL="0" indent="0">
              <a:buNone/>
            </a:pPr>
            <a:r>
              <a:rPr lang="en-US" sz="4400" b="1" dirty="0"/>
              <a:t>20</a:t>
            </a:r>
            <a:r>
              <a:rPr lang="en-US" sz="4400" dirty="0"/>
              <a:t> Giving thanks always for all things unto God and the Father in the name of our Lord Jesus Christ;</a:t>
            </a:r>
            <a:r>
              <a:rPr lang="en-US" sz="4400" i="1" dirty="0"/>
              <a:t> </a:t>
            </a:r>
            <a:endParaRPr lang="en-US" sz="4400" dirty="0"/>
          </a:p>
        </p:txBody>
      </p:sp>
    </p:spTree>
    <p:extLst>
      <p:ext uri="{BB962C8B-B14F-4D97-AF65-F5344CB8AC3E}">
        <p14:creationId xmlns:p14="http://schemas.microsoft.com/office/powerpoint/2010/main" val="84320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0"/>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800" y="2294995"/>
            <a:ext cx="10131425" cy="3996267"/>
          </a:xfrm>
        </p:spPr>
        <p:txBody>
          <a:bodyPr>
            <a:noAutofit/>
          </a:bodyPr>
          <a:lstStyle/>
          <a:p>
            <a:pPr marL="0" indent="0">
              <a:buNone/>
            </a:pPr>
            <a:r>
              <a:rPr lang="en-US" sz="2800" i="1" dirty="0"/>
              <a:t>   </a:t>
            </a:r>
            <a:r>
              <a:rPr lang="en-US" sz="2800" b="1" dirty="0"/>
              <a:t>Psalm 100</a:t>
            </a:r>
          </a:p>
          <a:p>
            <a:pPr marL="0" indent="0">
              <a:buNone/>
            </a:pPr>
            <a:r>
              <a:rPr lang="en-US" sz="2800" b="1" dirty="0"/>
              <a:t>1</a:t>
            </a:r>
            <a:r>
              <a:rPr lang="en-US" sz="2800" dirty="0"/>
              <a:t> Make a joyful noise unto the LORD, all ye lands.</a:t>
            </a:r>
          </a:p>
          <a:p>
            <a:pPr marL="0" indent="0">
              <a:buNone/>
            </a:pPr>
            <a:r>
              <a:rPr lang="en-US" sz="2800" b="1" dirty="0"/>
              <a:t>2</a:t>
            </a:r>
            <a:r>
              <a:rPr lang="en-US" sz="2800" dirty="0"/>
              <a:t> Serve the LORD with gladness: come before his presence with singing.</a:t>
            </a:r>
          </a:p>
          <a:p>
            <a:pPr marL="0" indent="0">
              <a:buNone/>
            </a:pPr>
            <a:r>
              <a:rPr lang="en-US" sz="2800" b="1" dirty="0"/>
              <a:t>3</a:t>
            </a:r>
            <a:r>
              <a:rPr lang="en-US" sz="2800" dirty="0"/>
              <a:t> Know ye that the LORD he is God: it is he that hath made us, and not we ourselves; we are his people, and the sheep of his pasture.</a:t>
            </a:r>
          </a:p>
          <a:p>
            <a:pPr marL="0" indent="0">
              <a:buNone/>
            </a:pPr>
            <a:r>
              <a:rPr lang="en-US" sz="2800" b="1" dirty="0"/>
              <a:t>4</a:t>
            </a:r>
            <a:r>
              <a:rPr lang="en-US" sz="2800" dirty="0"/>
              <a:t> Enter into his gates with thanksgiving, and into his courts with praise: be thankful unto him, and bless his name.</a:t>
            </a:r>
          </a:p>
          <a:p>
            <a:pPr marL="0" indent="0">
              <a:buNone/>
            </a:pPr>
            <a:r>
              <a:rPr lang="en-US" sz="2800" b="1" dirty="0"/>
              <a:t>5</a:t>
            </a:r>
            <a:r>
              <a:rPr lang="en-US" sz="2800" dirty="0"/>
              <a:t> For the LORD is good; his mercy is everlasting; and his truth </a:t>
            </a:r>
            <a:r>
              <a:rPr lang="en-US" sz="2800" dirty="0" err="1"/>
              <a:t>endureth</a:t>
            </a:r>
            <a:r>
              <a:rPr lang="en-US" sz="2800" dirty="0"/>
              <a:t> to all generations.</a:t>
            </a:r>
          </a:p>
          <a:p>
            <a:pPr marL="0" indent="0">
              <a:buNone/>
            </a:pPr>
            <a:r>
              <a:rPr lang="en-US" sz="2800" i="1" dirty="0"/>
              <a:t> </a:t>
            </a:r>
            <a:endParaRPr lang="en-US" sz="2800" dirty="0"/>
          </a:p>
        </p:txBody>
      </p:sp>
    </p:spTree>
    <p:extLst>
      <p:ext uri="{BB962C8B-B14F-4D97-AF65-F5344CB8AC3E}">
        <p14:creationId xmlns:p14="http://schemas.microsoft.com/office/powerpoint/2010/main" val="295680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338666"/>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799" y="2228851"/>
            <a:ext cx="10972801" cy="4290484"/>
          </a:xfrm>
        </p:spPr>
        <p:txBody>
          <a:bodyPr>
            <a:normAutofit fontScale="92500" lnSpcReduction="10000"/>
          </a:bodyPr>
          <a:lstStyle/>
          <a:p>
            <a:pPr marL="0" indent="0">
              <a:buNone/>
            </a:pPr>
            <a:r>
              <a:rPr lang="en-US" sz="4800" b="1" dirty="0"/>
              <a:t>Philippians 4:6</a:t>
            </a:r>
          </a:p>
          <a:p>
            <a:pPr marL="0" indent="0">
              <a:buNone/>
            </a:pPr>
            <a:r>
              <a:rPr lang="en-US" sz="5800" b="1" dirty="0"/>
              <a:t>6</a:t>
            </a:r>
            <a:r>
              <a:rPr lang="en-US" sz="5800" dirty="0"/>
              <a:t> Be careful for nothing; but in every thing by prayer and supplication with thanksgiving let your requests be made known unto God.</a:t>
            </a:r>
          </a:p>
          <a:p>
            <a:pPr marL="0" indent="0">
              <a:buNone/>
            </a:pPr>
            <a:endParaRPr lang="en-US" sz="6000" dirty="0"/>
          </a:p>
        </p:txBody>
      </p:sp>
      <p:sp>
        <p:nvSpPr>
          <p:cNvPr id="4" name="Rectangle 3">
            <a:extLst>
              <a:ext uri="{FF2B5EF4-FFF2-40B4-BE49-F238E27FC236}">
                <a16:creationId xmlns:a16="http://schemas.microsoft.com/office/drawing/2014/main" id="{A9175835-2D9B-4E85-9846-E779EF0BED59}"/>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Philippians 4:6</a:t>
            </a:r>
          </a:p>
          <a:p>
            <a:r>
              <a:rPr lang="en-US" b="1" dirty="0">
                <a:solidFill>
                  <a:srgbClr val="333333"/>
                </a:solidFill>
                <a:latin typeface="helvetica" panose="020B0604020202020204" pitchFamily="34" charset="0"/>
              </a:rPr>
              <a:t>6</a:t>
            </a:r>
            <a:r>
              <a:rPr lang="en-US" dirty="0">
                <a:solidFill>
                  <a:srgbClr val="333333"/>
                </a:solidFill>
                <a:latin typeface="helvetica" panose="020B0604020202020204" pitchFamily="34" charset="0"/>
              </a:rPr>
              <a:t> Be careful for nothing; but in every thing by prayer and supplication with thanksgiving let your requests be made known unto God.</a:t>
            </a:r>
            <a:endParaRPr lang="en-US" b="0" i="0" dirty="0">
              <a:solidFill>
                <a:srgbClr val="333333"/>
              </a:solidFill>
              <a:effectLst/>
              <a:latin typeface="Roboto"/>
            </a:endParaRPr>
          </a:p>
        </p:txBody>
      </p:sp>
    </p:spTree>
    <p:extLst>
      <p:ext uri="{BB962C8B-B14F-4D97-AF65-F5344CB8AC3E}">
        <p14:creationId xmlns:p14="http://schemas.microsoft.com/office/powerpoint/2010/main" val="155674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685800" y="338666"/>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799" y="2228851"/>
            <a:ext cx="10972801" cy="4290484"/>
          </a:xfrm>
        </p:spPr>
        <p:txBody>
          <a:bodyPr>
            <a:normAutofit fontScale="92500" lnSpcReduction="10000"/>
          </a:bodyPr>
          <a:lstStyle/>
          <a:p>
            <a:pPr marL="0" indent="0">
              <a:buNone/>
            </a:pPr>
            <a:r>
              <a:rPr lang="en-US" sz="4800" b="1" dirty="0"/>
              <a:t>Philippians 4:6</a:t>
            </a:r>
          </a:p>
          <a:p>
            <a:pPr marL="0" indent="0">
              <a:buNone/>
            </a:pPr>
            <a:r>
              <a:rPr lang="en-US" sz="5800" b="1" dirty="0"/>
              <a:t>6</a:t>
            </a:r>
            <a:r>
              <a:rPr lang="en-US" sz="5800" dirty="0"/>
              <a:t> Be careful for nothing; but in every thing by prayer and supplication with thanksgiving let your requests be made known unto God.</a:t>
            </a:r>
          </a:p>
          <a:p>
            <a:pPr marL="0" indent="0">
              <a:buNone/>
            </a:pPr>
            <a:endParaRPr lang="en-US" sz="6000" dirty="0"/>
          </a:p>
        </p:txBody>
      </p:sp>
      <p:sp>
        <p:nvSpPr>
          <p:cNvPr id="4" name="Rectangle 3">
            <a:extLst>
              <a:ext uri="{FF2B5EF4-FFF2-40B4-BE49-F238E27FC236}">
                <a16:creationId xmlns:a16="http://schemas.microsoft.com/office/drawing/2014/main" id="{A9175835-2D9B-4E85-9846-E779EF0BED59}"/>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Philippians 4:6</a:t>
            </a:r>
          </a:p>
          <a:p>
            <a:r>
              <a:rPr lang="en-US" b="1" dirty="0">
                <a:solidFill>
                  <a:srgbClr val="333333"/>
                </a:solidFill>
                <a:latin typeface="helvetica" panose="020B0604020202020204" pitchFamily="34" charset="0"/>
              </a:rPr>
              <a:t>6</a:t>
            </a:r>
            <a:r>
              <a:rPr lang="en-US" dirty="0">
                <a:solidFill>
                  <a:srgbClr val="333333"/>
                </a:solidFill>
                <a:latin typeface="helvetica" panose="020B0604020202020204" pitchFamily="34" charset="0"/>
              </a:rPr>
              <a:t> Be careful for nothing; but in every thing by prayer and supplication with thanksgiving let your requests be made known unto God.</a:t>
            </a:r>
            <a:endParaRPr lang="en-US" b="0" i="0" dirty="0">
              <a:solidFill>
                <a:srgbClr val="333333"/>
              </a:solidFill>
              <a:effectLst/>
              <a:latin typeface="Roboto"/>
            </a:endParaRPr>
          </a:p>
        </p:txBody>
      </p:sp>
    </p:spTree>
    <p:extLst>
      <p:ext uri="{BB962C8B-B14F-4D97-AF65-F5344CB8AC3E}">
        <p14:creationId xmlns:p14="http://schemas.microsoft.com/office/powerpoint/2010/main" val="3753211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dirty="0"/>
              <a:t>                                </a:t>
            </a:r>
            <a:r>
              <a:rPr lang="en-US" sz="6600" dirty="0"/>
              <a:t>8.  thanksgiving</a:t>
            </a:r>
            <a:r>
              <a:rPr lang="en-US" dirty="0"/>
              <a:t> </a:t>
            </a:r>
            <a:endParaRPr lang="en-US" sz="6600" dirty="0"/>
          </a:p>
        </p:txBody>
      </p:sp>
      <p:sp>
        <p:nvSpPr>
          <p:cNvPr id="3" name="Content Placeholder 2">
            <a:extLst>
              <a:ext uri="{FF2B5EF4-FFF2-40B4-BE49-F238E27FC236}">
                <a16:creationId xmlns:a16="http://schemas.microsoft.com/office/drawing/2014/main" id="{E25F32C6-3348-4D4C-9A6A-F00B452BA76E}"/>
              </a:ext>
            </a:extLst>
          </p:cNvPr>
          <p:cNvSpPr>
            <a:spLocks noGrp="1"/>
          </p:cNvSpPr>
          <p:nvPr>
            <p:ph idx="1"/>
          </p:nvPr>
        </p:nvSpPr>
        <p:spPr>
          <a:xfrm>
            <a:off x="685800" y="2171168"/>
            <a:ext cx="10972801" cy="4724402"/>
          </a:xfrm>
        </p:spPr>
        <p:txBody>
          <a:bodyPr>
            <a:normAutofit fontScale="92500" lnSpcReduction="10000"/>
          </a:bodyPr>
          <a:lstStyle/>
          <a:p>
            <a:pPr marL="0" indent="0">
              <a:buNone/>
            </a:pPr>
            <a:r>
              <a:rPr lang="en-US" sz="5400" b="1" dirty="0"/>
              <a:t>1 Thessalonians 5:17-19</a:t>
            </a:r>
          </a:p>
          <a:p>
            <a:pPr marL="0" indent="0">
              <a:buNone/>
            </a:pPr>
            <a:r>
              <a:rPr lang="en-US" sz="5400" b="1" dirty="0"/>
              <a:t>17</a:t>
            </a:r>
            <a:r>
              <a:rPr lang="en-US" sz="5400" dirty="0"/>
              <a:t> Pray without ceasing.</a:t>
            </a:r>
          </a:p>
          <a:p>
            <a:pPr marL="0" indent="0">
              <a:buNone/>
            </a:pPr>
            <a:r>
              <a:rPr lang="en-US" sz="5400" b="1" dirty="0"/>
              <a:t>18</a:t>
            </a:r>
            <a:r>
              <a:rPr lang="en-US" sz="5400" dirty="0"/>
              <a:t> In every thing give thanks: for this is the will of God in Christ Jesus concerning you.</a:t>
            </a:r>
          </a:p>
          <a:p>
            <a:pPr marL="0" indent="0">
              <a:buNone/>
            </a:pPr>
            <a:r>
              <a:rPr lang="en-US" sz="5400" b="1" dirty="0"/>
              <a:t>19</a:t>
            </a:r>
            <a:r>
              <a:rPr lang="en-US" sz="5400" dirty="0"/>
              <a:t> Quench not the Spirit.</a:t>
            </a:r>
          </a:p>
          <a:p>
            <a:pPr marL="0" indent="0">
              <a:buNone/>
            </a:pPr>
            <a:endParaRPr lang="en-US" sz="6000" dirty="0"/>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1 Thessalonians 5:17-19</a:t>
            </a:r>
          </a:p>
          <a:p>
            <a:r>
              <a:rPr lang="en-US" b="1" dirty="0">
                <a:solidFill>
                  <a:srgbClr val="333333"/>
                </a:solidFill>
                <a:latin typeface="helvetica" panose="020B0604020202020204" pitchFamily="34" charset="0"/>
              </a:rPr>
              <a:t>17</a:t>
            </a:r>
            <a:r>
              <a:rPr lang="en-US" dirty="0">
                <a:solidFill>
                  <a:srgbClr val="333333"/>
                </a:solidFill>
                <a:latin typeface="helvetica" panose="020B0604020202020204" pitchFamily="34" charset="0"/>
              </a:rPr>
              <a:t> Pray without ceasing.</a:t>
            </a:r>
            <a:r>
              <a:rPr lang="en-US" b="1" dirty="0">
                <a:solidFill>
                  <a:srgbClr val="333333"/>
                </a:solidFill>
                <a:latin typeface="helvetica" panose="020B0604020202020204" pitchFamily="34" charset="0"/>
              </a:rPr>
              <a:t>18</a:t>
            </a:r>
            <a:r>
              <a:rPr lang="en-US" dirty="0">
                <a:solidFill>
                  <a:srgbClr val="333333"/>
                </a:solidFill>
                <a:latin typeface="helvetica" panose="020B0604020202020204" pitchFamily="34" charset="0"/>
              </a:rPr>
              <a:t> In every thing give thanks: for this is the will of God in Christ Jesus concerning you.</a:t>
            </a:r>
            <a:r>
              <a:rPr lang="en-US" b="1" dirty="0">
                <a:solidFill>
                  <a:srgbClr val="333333"/>
                </a:solidFill>
                <a:latin typeface="helvetica" panose="020B0604020202020204" pitchFamily="34" charset="0"/>
              </a:rPr>
              <a:t>19</a:t>
            </a:r>
            <a:r>
              <a:rPr lang="en-US" dirty="0">
                <a:solidFill>
                  <a:srgbClr val="333333"/>
                </a:solidFill>
                <a:latin typeface="helvetica" panose="020B0604020202020204" pitchFamily="34" charset="0"/>
              </a:rPr>
              <a:t> Quench not the Spirit.</a:t>
            </a:r>
            <a:endParaRPr lang="en-US" b="0" i="0" dirty="0">
              <a:solidFill>
                <a:srgbClr val="333333"/>
              </a:solidFill>
              <a:effectLst/>
              <a:latin typeface="Roboto"/>
            </a:endParaRPr>
          </a:p>
        </p:txBody>
      </p:sp>
      <p:sp>
        <p:nvSpPr>
          <p:cNvPr id="6" name="Rectangle 5">
            <a:extLst>
              <a:ext uri="{FF2B5EF4-FFF2-40B4-BE49-F238E27FC236}">
                <a16:creationId xmlns:a16="http://schemas.microsoft.com/office/drawing/2014/main" id="{54965D85-EAEE-4490-B9A8-17235905A871}"/>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1 Thessalonians 5:17-19</a:t>
            </a:r>
          </a:p>
          <a:p>
            <a:r>
              <a:rPr lang="en-US" b="1" dirty="0">
                <a:solidFill>
                  <a:srgbClr val="333333"/>
                </a:solidFill>
                <a:latin typeface="helvetica" panose="020B0604020202020204" pitchFamily="34" charset="0"/>
              </a:rPr>
              <a:t>17</a:t>
            </a:r>
            <a:r>
              <a:rPr lang="en-US" dirty="0">
                <a:solidFill>
                  <a:srgbClr val="333333"/>
                </a:solidFill>
                <a:latin typeface="helvetica" panose="020B0604020202020204" pitchFamily="34" charset="0"/>
              </a:rPr>
              <a:t> Pray without ceasing.</a:t>
            </a:r>
            <a:r>
              <a:rPr lang="en-US" b="1" dirty="0">
                <a:solidFill>
                  <a:srgbClr val="333333"/>
                </a:solidFill>
                <a:latin typeface="helvetica" panose="020B0604020202020204" pitchFamily="34" charset="0"/>
              </a:rPr>
              <a:t>18</a:t>
            </a:r>
            <a:r>
              <a:rPr lang="en-US" dirty="0">
                <a:solidFill>
                  <a:srgbClr val="333333"/>
                </a:solidFill>
                <a:latin typeface="helvetica" panose="020B0604020202020204" pitchFamily="34" charset="0"/>
              </a:rPr>
              <a:t> In every thing give thanks: for this is the will of God in Christ Jesus concerning you.</a:t>
            </a:r>
            <a:r>
              <a:rPr lang="en-US" b="1" dirty="0">
                <a:solidFill>
                  <a:srgbClr val="333333"/>
                </a:solidFill>
                <a:latin typeface="helvetica" panose="020B0604020202020204" pitchFamily="34" charset="0"/>
              </a:rPr>
              <a:t>19</a:t>
            </a:r>
            <a:r>
              <a:rPr lang="en-US" dirty="0">
                <a:solidFill>
                  <a:srgbClr val="333333"/>
                </a:solidFill>
                <a:latin typeface="helvetica" panose="020B0604020202020204" pitchFamily="34" charset="0"/>
              </a:rPr>
              <a:t> Quench not the Spirit.</a:t>
            </a:r>
            <a:endParaRPr lang="en-US" b="0" i="0" dirty="0">
              <a:solidFill>
                <a:srgbClr val="333333"/>
              </a:solidFill>
              <a:effectLst/>
              <a:latin typeface="Roboto"/>
            </a:endParaRPr>
          </a:p>
        </p:txBody>
      </p:sp>
    </p:spTree>
    <p:extLst>
      <p:ext uri="{BB962C8B-B14F-4D97-AF65-F5344CB8AC3E}">
        <p14:creationId xmlns:p14="http://schemas.microsoft.com/office/powerpoint/2010/main" val="1246244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2636-15C7-44E3-9DED-7596F222C933}"/>
              </a:ext>
            </a:extLst>
          </p:cNvPr>
          <p:cNvSpPr>
            <a:spLocks noGrp="1"/>
          </p:cNvSpPr>
          <p:nvPr>
            <p:ph type="title"/>
          </p:nvPr>
        </p:nvSpPr>
        <p:spPr>
          <a:xfrm>
            <a:off x="471488" y="0"/>
            <a:ext cx="10131425" cy="1456267"/>
          </a:xfrm>
        </p:spPr>
        <p:txBody>
          <a:bodyPr/>
          <a:lstStyle/>
          <a:p>
            <a:r>
              <a:rPr lang="en-US" dirty="0"/>
              <a:t>                                </a:t>
            </a:r>
            <a:r>
              <a:rPr lang="en-US" sz="6600" dirty="0"/>
              <a:t>9.  Singing</a:t>
            </a:r>
          </a:p>
        </p:txBody>
      </p:sp>
      <p:sp>
        <p:nvSpPr>
          <p:cNvPr id="5" name="Rectangle 4">
            <a:extLst>
              <a:ext uri="{FF2B5EF4-FFF2-40B4-BE49-F238E27FC236}">
                <a16:creationId xmlns:a16="http://schemas.microsoft.com/office/drawing/2014/main" id="{E727BD2E-D9BE-4279-BD09-31C5B2F2C1B7}"/>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1 Thessalonians 5:17-19</a:t>
            </a:r>
          </a:p>
          <a:p>
            <a:r>
              <a:rPr lang="en-US" b="1" dirty="0">
                <a:solidFill>
                  <a:srgbClr val="333333"/>
                </a:solidFill>
                <a:latin typeface="helvetica" panose="020B0604020202020204" pitchFamily="34" charset="0"/>
              </a:rPr>
              <a:t>17</a:t>
            </a:r>
            <a:r>
              <a:rPr lang="en-US" dirty="0">
                <a:solidFill>
                  <a:srgbClr val="333333"/>
                </a:solidFill>
                <a:latin typeface="helvetica" panose="020B0604020202020204" pitchFamily="34" charset="0"/>
              </a:rPr>
              <a:t> Pray without ceasing.</a:t>
            </a:r>
            <a:r>
              <a:rPr lang="en-US" b="1" dirty="0">
                <a:solidFill>
                  <a:srgbClr val="333333"/>
                </a:solidFill>
                <a:latin typeface="helvetica" panose="020B0604020202020204" pitchFamily="34" charset="0"/>
              </a:rPr>
              <a:t>18</a:t>
            </a:r>
            <a:r>
              <a:rPr lang="en-US" dirty="0">
                <a:solidFill>
                  <a:srgbClr val="333333"/>
                </a:solidFill>
                <a:latin typeface="helvetica" panose="020B0604020202020204" pitchFamily="34" charset="0"/>
              </a:rPr>
              <a:t> In every thing give thanks: for this is the will of God in Christ Jesus concerning you.</a:t>
            </a:r>
            <a:r>
              <a:rPr lang="en-US" b="1" dirty="0">
                <a:solidFill>
                  <a:srgbClr val="333333"/>
                </a:solidFill>
                <a:latin typeface="helvetica" panose="020B0604020202020204" pitchFamily="34" charset="0"/>
              </a:rPr>
              <a:t>19</a:t>
            </a:r>
            <a:r>
              <a:rPr lang="en-US" dirty="0">
                <a:solidFill>
                  <a:srgbClr val="333333"/>
                </a:solidFill>
                <a:latin typeface="helvetica" panose="020B0604020202020204" pitchFamily="34" charset="0"/>
              </a:rPr>
              <a:t> Quench not the Spirit.</a:t>
            </a:r>
            <a:endParaRPr lang="en-US" b="0" i="0" dirty="0">
              <a:solidFill>
                <a:srgbClr val="333333"/>
              </a:solidFill>
              <a:effectLst/>
              <a:latin typeface="Roboto"/>
            </a:endParaRPr>
          </a:p>
        </p:txBody>
      </p:sp>
      <p:sp>
        <p:nvSpPr>
          <p:cNvPr id="6" name="Rectangle 5">
            <a:extLst>
              <a:ext uri="{FF2B5EF4-FFF2-40B4-BE49-F238E27FC236}">
                <a16:creationId xmlns:a16="http://schemas.microsoft.com/office/drawing/2014/main" id="{54965D85-EAEE-4490-B9A8-17235905A871}"/>
              </a:ext>
            </a:extLst>
          </p:cNvPr>
          <p:cNvSpPr/>
          <p:nvPr/>
        </p:nvSpPr>
        <p:spPr>
          <a:xfrm>
            <a:off x="3048000" y="2828836"/>
            <a:ext cx="6096000" cy="1200329"/>
          </a:xfrm>
          <a:prstGeom prst="rect">
            <a:avLst/>
          </a:prstGeom>
        </p:spPr>
        <p:txBody>
          <a:bodyPr>
            <a:spAutoFit/>
          </a:bodyPr>
          <a:lstStyle/>
          <a:p>
            <a:r>
              <a:rPr lang="en-US" b="1" dirty="0">
                <a:solidFill>
                  <a:srgbClr val="333333"/>
                </a:solidFill>
                <a:latin typeface="Roboto"/>
              </a:rPr>
              <a:t>1 Thessalonians 5:17-19</a:t>
            </a:r>
          </a:p>
          <a:p>
            <a:r>
              <a:rPr lang="en-US" b="1" dirty="0">
                <a:solidFill>
                  <a:srgbClr val="333333"/>
                </a:solidFill>
                <a:latin typeface="helvetica" panose="020B0604020202020204" pitchFamily="34" charset="0"/>
              </a:rPr>
              <a:t>17</a:t>
            </a:r>
            <a:r>
              <a:rPr lang="en-US" dirty="0">
                <a:solidFill>
                  <a:srgbClr val="333333"/>
                </a:solidFill>
                <a:latin typeface="helvetica" panose="020B0604020202020204" pitchFamily="34" charset="0"/>
              </a:rPr>
              <a:t> Pray without ceasing.</a:t>
            </a:r>
            <a:r>
              <a:rPr lang="en-US" b="1" dirty="0">
                <a:solidFill>
                  <a:srgbClr val="333333"/>
                </a:solidFill>
                <a:latin typeface="helvetica" panose="020B0604020202020204" pitchFamily="34" charset="0"/>
              </a:rPr>
              <a:t>18</a:t>
            </a:r>
            <a:r>
              <a:rPr lang="en-US" dirty="0">
                <a:solidFill>
                  <a:srgbClr val="333333"/>
                </a:solidFill>
                <a:latin typeface="helvetica" panose="020B0604020202020204" pitchFamily="34" charset="0"/>
              </a:rPr>
              <a:t> In every thing give thanks: for this is the will of God in Christ Jesus concerning you.</a:t>
            </a:r>
            <a:r>
              <a:rPr lang="en-US" b="1" dirty="0">
                <a:solidFill>
                  <a:srgbClr val="333333"/>
                </a:solidFill>
                <a:latin typeface="helvetica" panose="020B0604020202020204" pitchFamily="34" charset="0"/>
              </a:rPr>
              <a:t>19</a:t>
            </a:r>
            <a:r>
              <a:rPr lang="en-US" dirty="0">
                <a:solidFill>
                  <a:srgbClr val="333333"/>
                </a:solidFill>
                <a:latin typeface="helvetica" panose="020B0604020202020204" pitchFamily="34" charset="0"/>
              </a:rPr>
              <a:t> Quench not the Spirit.</a:t>
            </a:r>
            <a:endParaRPr lang="en-US" b="0" i="0" dirty="0">
              <a:solidFill>
                <a:srgbClr val="333333"/>
              </a:solidFill>
              <a:effectLst/>
              <a:latin typeface="Roboto"/>
            </a:endParaRPr>
          </a:p>
        </p:txBody>
      </p:sp>
      <p:sp>
        <p:nvSpPr>
          <p:cNvPr id="8" name="Content Placeholder 2">
            <a:extLst>
              <a:ext uri="{FF2B5EF4-FFF2-40B4-BE49-F238E27FC236}">
                <a16:creationId xmlns:a16="http://schemas.microsoft.com/office/drawing/2014/main" id="{9F800FDA-6F34-44DA-8A11-46332AEE8A87}"/>
              </a:ext>
            </a:extLst>
          </p:cNvPr>
          <p:cNvSpPr>
            <a:spLocks noGrp="1"/>
          </p:cNvSpPr>
          <p:nvPr>
            <p:ph idx="1"/>
          </p:nvPr>
        </p:nvSpPr>
        <p:spPr>
          <a:xfrm>
            <a:off x="685800" y="1456267"/>
            <a:ext cx="10131425" cy="4830233"/>
          </a:xfrm>
        </p:spPr>
        <p:txBody>
          <a:bodyPr>
            <a:noAutofit/>
          </a:bodyPr>
          <a:lstStyle/>
          <a:p>
            <a:pPr marL="0" indent="0">
              <a:buNone/>
            </a:pPr>
            <a:r>
              <a:rPr lang="en-US" sz="4400" b="1" dirty="0"/>
              <a:t>Eph 5:19</a:t>
            </a:r>
            <a:r>
              <a:rPr lang="en-US" sz="4400" dirty="0"/>
              <a:t> Speaking to yourselves in psalms and hymns and spiritual songs, singing and making melody in your heart to the Lord;</a:t>
            </a:r>
          </a:p>
          <a:p>
            <a:pPr marL="0" indent="0">
              <a:buNone/>
            </a:pPr>
            <a:r>
              <a:rPr lang="en-US" sz="4400" b="1" dirty="0"/>
              <a:t>20</a:t>
            </a:r>
            <a:r>
              <a:rPr lang="en-US" sz="4400" dirty="0"/>
              <a:t> Giving thanks always for all things unto God and the Father in the name of our Lord Jesus Christ;</a:t>
            </a:r>
            <a:r>
              <a:rPr lang="en-US" sz="4400" i="1" dirty="0"/>
              <a:t> </a:t>
            </a:r>
            <a:endParaRPr lang="en-US" sz="4400" dirty="0"/>
          </a:p>
        </p:txBody>
      </p:sp>
    </p:spTree>
    <p:extLst>
      <p:ext uri="{BB962C8B-B14F-4D97-AF65-F5344CB8AC3E}">
        <p14:creationId xmlns:p14="http://schemas.microsoft.com/office/powerpoint/2010/main" val="2521103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{0375681E-82A4-4EC6-8115-934EF1DECBA7}tf03457452</Template>
  <TotalTime>10071</TotalTime>
  <Words>1292</Words>
  <Application>Microsoft Office PowerPoint</Application>
  <PresentationFormat>Widescreen</PresentationFormat>
  <Paragraphs>93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Roboto</vt:lpstr>
      <vt:lpstr>Celestial</vt:lpstr>
      <vt:lpstr>Springfield Baptist Church bible Study</vt:lpstr>
      <vt:lpstr>                                8.  thanksgiving </vt:lpstr>
      <vt:lpstr>                                8.  thanksgiving </vt:lpstr>
      <vt:lpstr>                                8.  thanksgiving </vt:lpstr>
      <vt:lpstr>                                8.  thanksgiving </vt:lpstr>
      <vt:lpstr>                                8.  thanksgiving </vt:lpstr>
      <vt:lpstr>                                8.  thanksgiving </vt:lpstr>
      <vt:lpstr>                                8.  thanksgiving </vt:lpstr>
      <vt:lpstr>                                9.  Singing</vt:lpstr>
      <vt:lpstr>                               </vt:lpstr>
      <vt:lpstr>Meaning of meditation</vt:lpstr>
      <vt:lpstr>                                10.  meditation</vt:lpstr>
      <vt:lpstr>                                10.  meditation</vt:lpstr>
      <vt:lpstr>meditation</vt:lpstr>
      <vt:lpstr>Meditation </vt:lpstr>
      <vt:lpstr>meditation</vt:lpstr>
      <vt:lpstr>meditation</vt:lpstr>
      <vt:lpstr>meditation</vt:lpstr>
      <vt:lpstr>meditation</vt:lpstr>
      <vt:lpstr>Listening</vt:lpstr>
      <vt:lpstr>Listening</vt:lpstr>
      <vt:lpstr>Listening</vt:lpstr>
      <vt:lpstr>Listening</vt:lpstr>
      <vt:lpstr>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Springfield Baptist Church bible Study</dc:title>
  <dc:creator>Ozie Bradford</dc:creator>
  <cp:lastModifiedBy>Ozie Bradford</cp:lastModifiedBy>
  <cp:revision>13</cp:revision>
  <dcterms:created xsi:type="dcterms:W3CDTF">2020-04-29T21:42:26Z</dcterms:created>
  <dcterms:modified xsi:type="dcterms:W3CDTF">2020-05-06T21:43:17Z</dcterms:modified>
</cp:coreProperties>
</file>